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1935A6-305B-49D5-B025-6C7C3FAB4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5C2712E-AACE-4931-9BBE-5E986388B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6D5277B-D311-4EFE-B3B8-7D1993EEE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6FA29AF-235C-40CF-BE5A-556776575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33859B-CE74-4A9E-A295-0F07B3981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7599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B82406-0269-4725-8344-4B0FFB14B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2B10DA1-23D1-4286-B133-DF95AE4528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F003DCE-9C0C-4A1B-8AC6-A45D936C5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ACDCA48-B20A-470E-89D6-F28E8E592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2066EB0-68D3-4420-8384-9F3F01151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2476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A2C7CDD-060F-4275-9A61-9530A8A2A0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D36ED86-1DEF-42F7-AAC1-03E21FEFD6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8818F9-2F37-45AE-A8DC-251A9780F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D8954A8-1840-4507-9193-F89F4EB6F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E9B83C-290E-46F6-93BA-0926D4D3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782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C3FD89-20EB-481A-BD61-88F54FCBC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CF2702-202D-4257-B78B-363704BD4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565400-CE21-4076-B6E4-93CE7D9D8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BB9672E-018B-4F81-8235-6D6F6E305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EB923F-973C-49C7-8C28-0220D6507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8660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402275-F7EA-4331-9E0C-FBD351714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3DAE5D2-283F-4220-AB32-8FB35C07D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CA3F658-94A9-4579-839E-366D21C28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4738A3-0D1D-45EB-8555-CEC12CC8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AF28850-4281-4E84-A63D-5CF713408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0521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13F4B0-C5C4-4229-BA58-548CC53B7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1006925-E25F-4A0A-B1FF-913891C970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94973E-23CD-4D9F-BC6A-C6907C3F84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C67DB8B-90B3-4354-8288-6B454EC61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2A5C885-F165-4FC2-80B7-C85A945EB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2079B34-DEC8-43C5-AC5E-340B2B618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87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2E3C9D-232E-4265-BE2A-CF81ABD7A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E5E7AD3-1767-4DE0-988A-7140C40B6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AC86B46-52AA-49BA-979A-D7586D77F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35E6F31-F533-42F7-A2F5-4412F0C7AB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88F0576-1729-4A50-9CBC-5C73106FE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E41664F-16CE-4A88-9C69-F853A9010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4592881-AF95-4EA1-A928-8E61E0C75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95AAA64-5811-4CA5-9DC2-DAD103A2C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6392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F864E2-69D6-4540-B7B1-0690C93EA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8E8DA84-C6E3-41E1-ADDD-B746B5F3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C4787AA-3547-4038-9CCF-D5AA677EE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C7C0964-9141-400E-A1E6-F1FF39733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4921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6C04B04-C46E-4F4F-B316-3D3EAAE1B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E20E1CB-9D58-44AE-99A0-110D91B2D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88FAC0-6FF5-4D66-8541-F5F76F381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001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876654-BA17-435D-9E30-CA1E7F321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23A5BC-3FC1-40A1-BFC1-6DEC2E16F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08D4DB0-7087-45C2-B453-01FA97FFE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B483772-BF36-490D-AEBD-BA96E8553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BFD2627-3047-4009-951E-A3CB46DBC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7F2D8F7-B070-4CB4-A718-AD9BAF3C8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055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048FA-F0D1-4850-A31C-AC221EF99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002CC54-856F-4D42-B58A-A033CC6F4C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1B73DE8-221D-423F-8B87-B3A918D8BE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37552AE-A579-459D-AA41-B9FEA37A9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CDEC1B6-13C6-4F50-A4E5-5932C8145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283D11C-31C8-4CD9-8638-6CAA5C738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5765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B848798-C40A-4FC0-8753-4D8EB5396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6896197-834D-4823-86C3-85E33E683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6EB4A74-800B-41A0-BDEF-6B7A279292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9E10A-B9D3-4A55-8AEC-093870D099DC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43CA937-7196-4DFA-888F-3EBD1633E9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DB3C2E-8C54-44BA-813D-AB147214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5E6FA-9E32-478F-B2FC-88EEDE0B9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633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2A24E93-47E9-488B-A7F2-A8A127272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506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7FF4FBA-D217-4679-8C25-22B4E44DC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390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4F776FE-072E-43D1-B43E-1BC126BE4B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281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4FA4D7B-18A0-4BC2-BB73-21A9F420C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42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F3B9EF5-D299-4A05-A9F8-8DD877E1AC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236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D44079C-34E0-4207-95D4-26E9030A95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778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D611316-9ABC-4BB0-A339-230925198A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09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991766A-4F00-40B6-A6A6-7EE20F8AE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C65ECBE-B24A-42DE-B8C8-2831F9F92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64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685A64D-DBD4-45F8-9458-EF523E4A2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496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2BD8F1B-E5E8-4F14-942C-70E67EEED1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617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E145CFB-B7A1-47A7-9833-A9E34F1EB3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626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599F4A8-03FB-49C3-A075-448DCEF91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817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C63AB6A-A0C4-4236-AD9B-6E2EFE375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563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006A6AE-A530-4394-8D8B-358662B01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892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D3EED0C-E87A-4726-ABED-50A5ECBA8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25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B62C48E-94C7-44E9-BA36-E69475AB12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240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C11692-C710-414C-9315-908C34DB6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B72BEB-91E8-4712-9CB2-EF967C8FDB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96C36C9-0AA5-4367-A835-0B82B9C67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52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Office PowerPoint</Application>
  <PresentationFormat>寬螢幕</PresentationFormat>
  <Paragraphs>0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Simone Cheng</dc:creator>
  <cp:lastModifiedBy>Simone Cheng</cp:lastModifiedBy>
  <cp:revision>4</cp:revision>
  <dcterms:created xsi:type="dcterms:W3CDTF">2024-04-15T10:44:32Z</dcterms:created>
  <dcterms:modified xsi:type="dcterms:W3CDTF">2024-04-15T11:28:06Z</dcterms:modified>
</cp:coreProperties>
</file>

<file path=docProps/thumbnail.jpeg>
</file>